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2AC04D-C3ED-4451-9870-49E02FA0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972A-9FF1-4408-A41E-1CB1F7D8F9E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2FB3B1-BE68-4E31-9BC5-5C8661D8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09B33E-2047-4B3F-A67C-9FA4270B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12C8-ABD8-453B-A36B-67891A5DB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4863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BE5CF-1381-4063-8C88-09A27F1C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E5517-1E44-4B0F-82FD-BE0D881A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C28D3-8CE3-4758-872B-F9C6F4A58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972A-9FF1-4408-A41E-1CB1F7D8F9E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520D9-56D8-48EE-A2B1-7CC06E1B0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AA9B2-DDCC-4B81-B49B-3EA67360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12C8-ABD8-453B-A36B-67891A5DB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02EAF-09F3-4AFB-9DCA-0BF4C203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" y="0"/>
            <a:ext cx="1213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393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D6E5A-2001-4770-A322-3A3AE552F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0"/>
            <a:ext cx="1219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484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78DF8-21E0-4262-B468-8BAECC75E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"/>
            <a:ext cx="12192000" cy="68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212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E587-EC5E-45C3-963D-C9EC5441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" y="0"/>
            <a:ext cx="1213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6873F-DCE0-4F2C-A9C1-AFFB63833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" y="0"/>
            <a:ext cx="1213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908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188B2-8716-42CC-A398-F9DD37AA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" y="0"/>
            <a:ext cx="12129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19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D29D1-2513-4187-B9D4-9EC0134B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572"/>
            <a:ext cx="121158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59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7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1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Елена Анатольевна Морозкина</dc:creator>
  <cp:lastModifiedBy>Елена Анатольевна Морозкина</cp:lastModifiedBy>
  <cp:revision>1</cp:revision>
  <dcterms:created xsi:type="dcterms:W3CDTF">2024-04-01T13:21:31Z</dcterms:created>
  <dcterms:modified xsi:type="dcterms:W3CDTF">2024-04-02T11:32:48Z</dcterms:modified>
</cp:coreProperties>
</file>