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70" r:id="rId6"/>
    <p:sldId id="271" r:id="rId7"/>
    <p:sldId id="272" r:id="rId8"/>
    <p:sldId id="273" r:id="rId9"/>
    <p:sldId id="274" r:id="rId10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76" autoAdjust="0"/>
  </p:normalViewPr>
  <p:slideViewPr>
    <p:cSldViewPr snapToGrid="0">
      <p:cViewPr varScale="1">
        <p:scale>
          <a:sx n="54" d="100"/>
          <a:sy n="5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9B336-A941-4EA5-B356-9864419D8626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E84B6-5211-421F-B4DD-DC6699D13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3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E84B6-5211-421F-B4DD-DC6699D137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09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E84B6-5211-421F-B4DD-DC6699D137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0" y="-8467"/>
            <a:ext cx="12192000" cy="6866467"/>
            <a:chOff x="0" y="0"/>
            <a:chExt cx="12192000" cy="6866467"/>
          </a:xfrm>
        </p:grpSpPr>
        <p:sp>
          <p:nvSpPr>
            <p:cNvPr id="95" name="Shape 95"/>
            <p:cNvSpPr/>
            <p:nvPr/>
          </p:nvSpPr>
          <p:spPr>
            <a:xfrm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96" name="Shape 96"/>
            <p:cNvSpPr/>
            <p:nvPr/>
          </p:nvSpPr>
          <p:spPr>
            <a:xfrm flipH="1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97" name="Shape 97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7349"/>
                <a:gd name="ODFBottom" fmla="val 6866467"/>
                <a:gd name="ODFWidth" fmla="val 3007349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id="98" name="Shape 98"/>
            <p:cNvSpPr/>
            <p:nvPr/>
          </p:nvSpPr>
          <p:spPr>
            <a:xfrm>
              <a:off x="9603442" y="0"/>
              <a:ext cx="2588558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73311"/>
                <a:gd name="ODFBottom" fmla="val 6866467"/>
                <a:gd name="ODFWidth" fmla="val 2573311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99" name="Shape 99"/>
            <p:cNvSpPr/>
            <p:nvPr/>
          </p:nvSpPr>
          <p:spPr>
            <a:xfrm>
              <a:off x="8932333" y="3056467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id="100" name="Shape 100"/>
            <p:cNvSpPr/>
            <p:nvPr/>
          </p:nvSpPr>
          <p:spPr>
            <a:xfrm>
              <a:off x="9334500" y="0"/>
              <a:ext cx="2854325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58013"/>
                <a:gd name="ODFBottom" fmla="val 6866467"/>
                <a:gd name="ODFWidth" fmla="val 2858013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id="101" name="Shape 101"/>
            <p:cNvSpPr/>
            <p:nvPr/>
          </p:nvSpPr>
          <p:spPr>
            <a:xfrm>
              <a:off x="10898730" y="0"/>
              <a:ext cx="1290094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90094"/>
                <a:gd name="ODFBottom" fmla="val 6858000"/>
                <a:gd name="ODFWidth" fmla="val 1290094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id="102" name="Shape 102"/>
            <p:cNvSpPr/>
            <p:nvPr/>
          </p:nvSpPr>
          <p:spPr>
            <a:xfrm>
              <a:off x="10938999" y="0"/>
              <a:ext cx="1249826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9825"/>
                <a:gd name="ODFBottom" fmla="val 6858000"/>
                <a:gd name="ODFWidth" fmla="val 1249825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id="103" name="Shape 103"/>
            <p:cNvSpPr/>
            <p:nvPr/>
          </p:nvSpPr>
          <p:spPr>
            <a:xfrm>
              <a:off x="10371666" y="3598333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id="104" name="Shape 104"/>
            <p:cNvSpPr/>
            <p:nvPr/>
          </p:nvSpPr>
          <p:spPr>
            <a:xfrm rot="10800000">
              <a:off x="0" y="8467"/>
              <a:ext cx="842595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5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1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  <a:endParaRPr sz="18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4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3600"/>
            </a:lvl1pPr>
          </a:lstStyle>
          <a:p>
            <a:r>
              <a:t>Образец заголовка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40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399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2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2" cy="330411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7967673" y="609599"/>
            <a:ext cx="1304742" cy="5251451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77335" y="609600"/>
            <a:ext cx="7060149" cy="5251450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12.05.2023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0" y="-8467"/>
            <a:ext cx="12192000" cy="6866467"/>
            <a:chOff x="0" y="0"/>
            <a:chExt cx="12192000" cy="6866467"/>
          </a:xfrm>
        </p:grpSpPr>
        <p:sp>
          <p:nvSpPr>
            <p:cNvPr id="3" name="Shape 3"/>
            <p:cNvSpPr/>
            <p:nvPr/>
          </p:nvSpPr>
          <p:spPr>
            <a:xfrm>
              <a:off x="9371012" y="8467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4" name="Shape 4"/>
            <p:cNvSpPr/>
            <p:nvPr/>
          </p:nvSpPr>
          <p:spPr>
            <a:xfrm flipH="1">
              <a:off x="7425267" y="3689879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5" name="Shape 5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007349"/>
                <a:gd name="ODFBottom" fmla="val 6866467"/>
                <a:gd name="ODFWidth" fmla="val 3007349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</p:sp>
        <p:sp>
          <p:nvSpPr>
            <p:cNvPr id="6" name="Shape 6"/>
            <p:cNvSpPr/>
            <p:nvPr/>
          </p:nvSpPr>
          <p:spPr>
            <a:xfrm>
              <a:off x="9603442" y="0"/>
              <a:ext cx="2588558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73311"/>
                <a:gd name="ODFBottom" fmla="val 6866467"/>
                <a:gd name="ODFWidth" fmla="val 2573311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7" name="Shape 7"/>
            <p:cNvSpPr/>
            <p:nvPr/>
          </p:nvSpPr>
          <p:spPr>
            <a:xfrm>
              <a:off x="8932333" y="3056467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</p:spPr>
        </p:sp>
        <p:sp>
          <p:nvSpPr>
            <p:cNvPr id="8" name="Shape 8"/>
            <p:cNvSpPr/>
            <p:nvPr/>
          </p:nvSpPr>
          <p:spPr>
            <a:xfrm>
              <a:off x="9334500" y="0"/>
              <a:ext cx="2854325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58013"/>
                <a:gd name="ODFBottom" fmla="val 6866467"/>
                <a:gd name="ODFWidth" fmla="val 2858013"/>
                <a:gd name="ODFHeight" fmla="val 6866467"/>
              </a:gdLst>
              <a:ahLst/>
              <a:cxnLst/>
              <a:rect l="OXMLTextRectL" t="OXMLTextRectT" r="OXMLTextRectR" b="OXMLTextRect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10898730" y="0"/>
              <a:ext cx="1290094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90094"/>
                <a:gd name="ODFBottom" fmla="val 6858000"/>
                <a:gd name="ODFWidth" fmla="val 1290094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10938999" y="0"/>
              <a:ext cx="1249826" cy="68664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49825"/>
                <a:gd name="ODFBottom" fmla="val 6858000"/>
                <a:gd name="ODFWidth" fmla="val 1249825"/>
                <a:gd name="ODFHeight" fmla="val 6858000"/>
              </a:gdLst>
              <a:ahLst/>
              <a:cxnLst/>
              <a:rect l="OXMLTextRectL" t="OXMLTextRectT" r="OXMLTextRectR" b="OXMLTextRect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10371666" y="3598333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0" y="4021667"/>
              <a:ext cx="448732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2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2"/>
          </p:nvPr>
        </p:nvSpPr>
        <p:spPr>
          <a:xfrm>
            <a:off x="7205133" y="6041362"/>
            <a:ext cx="9119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12.05.2023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4"/>
          </p:nvPr>
        </p:nvSpPr>
        <p:spPr>
          <a:xfrm>
            <a:off x="8590663" y="6041362"/>
            <a:ext cx="6833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defPPr/>
      <a:lvl1pPr lvl="0" algn="l"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spcAft>
          <a:spcPts val="0"/>
        </a:spcAft>
        <a:buClr>
          <a:schemeClr val="accent1"/>
        </a:buClr>
        <a:buSzPts val="144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spcAft>
          <a:spcPts val="0"/>
        </a:spcAft>
        <a:buClr>
          <a:schemeClr val="accent1"/>
        </a:buClr>
        <a:buSzPts val="128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spcAft>
          <a:spcPts val="0"/>
        </a:spcAft>
        <a:buClr>
          <a:schemeClr val="accent1"/>
        </a:buClr>
        <a:buSzPts val="112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SzPts val="96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-437883" y="901521"/>
            <a:ext cx="10161433" cy="164630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600" dirty="0" err="1">
                <a:latin typeface="Times New Roman"/>
                <a:ea typeface="Times New Roman"/>
                <a:cs typeface="Times New Roman"/>
              </a:rPr>
              <a:t>Муниципальное</a:t>
            </a:r>
            <a:r>
              <a:rPr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автономное</a:t>
            </a:r>
            <a:r>
              <a:rPr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2600" dirty="0" err="1">
                <a:latin typeface="Times New Roman"/>
                <a:ea typeface="Times New Roman"/>
                <a:cs typeface="Times New Roman"/>
              </a:rPr>
              <a:t>общеобразовательное</a:t>
            </a:r>
            <a:r>
              <a:rPr sz="2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600" dirty="0" err="1">
                <a:latin typeface="Times New Roman"/>
                <a:ea typeface="Times New Roman"/>
                <a:cs typeface="Times New Roman"/>
              </a:rPr>
              <a:t>учреждение</a:t>
            </a:r>
            <a:r>
              <a:rPr sz="2600" dirty="0">
                <a:latin typeface="Times New Roman"/>
                <a:ea typeface="Times New Roman"/>
                <a:cs typeface="Times New Roman"/>
              </a:rPr>
              <a:t> </a:t>
            </a:r>
            <a:br>
              <a:rPr sz="2600" dirty="0">
                <a:latin typeface="Times New Roman"/>
                <a:ea typeface="Times New Roman"/>
                <a:cs typeface="Times New Roman"/>
              </a:rPr>
            </a:br>
            <a:r>
              <a:rPr lang="ru-RU" sz="2600" dirty="0" err="1" smtClean="0">
                <a:latin typeface="Times New Roman"/>
                <a:ea typeface="Times New Roman"/>
                <a:cs typeface="Times New Roman"/>
              </a:rPr>
              <a:t>Сребняя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2600" dirty="0" err="1" smtClean="0">
                <a:latin typeface="Times New Roman"/>
                <a:ea typeface="Times New Roman"/>
                <a:cs typeface="Times New Roman"/>
              </a:rPr>
              <a:t>общеобразовательная</a:t>
            </a:r>
            <a:r>
              <a:rPr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2600" dirty="0" err="1" smtClean="0">
                <a:latin typeface="Times New Roman"/>
                <a:ea typeface="Times New Roman"/>
                <a:cs typeface="Times New Roman"/>
              </a:rPr>
              <a:t>школа</a:t>
            </a:r>
            <a:r>
              <a:rPr lang="ru-RU" sz="2600" dirty="0" smtClean="0">
                <a:latin typeface="Times New Roman"/>
                <a:ea typeface="Times New Roman"/>
                <a:cs typeface="Times New Roman"/>
              </a:rPr>
              <a:t> №108</a:t>
            </a:r>
            <a:endParaRPr sz="2600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3219957" y="4018207"/>
            <a:ext cx="7766936" cy="109689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lvl="0" algn="ctr">
              <a:spcBef>
                <a:spcPts val="0"/>
              </a:spcBef>
            </a:pP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Презентация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о </a:t>
            </a: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приготовлении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поварами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школьной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столовой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</a:b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горячего</a:t>
            </a:r>
            <a:r>
              <a:rPr sz="3200" b="1" dirty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завтрака</a:t>
            </a:r>
            <a:endParaRPr sz="3200" b="1" dirty="0">
              <a:solidFill>
                <a:srgbClr val="B32C1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spcBef>
                <a:spcPts val="0"/>
              </a:spcBef>
            </a:pPr>
            <a:endParaRPr sz="3200" b="1" dirty="0">
              <a:solidFill>
                <a:srgbClr val="B32C1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spcBef>
                <a:spcPts val="0"/>
              </a:spcBef>
            </a:pPr>
            <a:r>
              <a:rPr sz="2400" b="1" dirty="0" smtClean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202</a:t>
            </a:r>
            <a:r>
              <a:rPr lang="ru-RU" sz="2400" b="1" dirty="0" smtClean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2400" b="1" dirty="0" smtClean="0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rgbClr val="B32C16">
                    <a:lumMod val="50000"/>
                  </a:srgbClr>
                </a:solidFill>
                <a:latin typeface="Times New Roman"/>
                <a:ea typeface="Times New Roman"/>
                <a:cs typeface="Times New Roman"/>
              </a:rPr>
              <a:t>год</a:t>
            </a:r>
            <a:endParaRPr sz="2400" b="1" dirty="0">
              <a:solidFill>
                <a:srgbClr val="B32C16">
                  <a:lumMod val="5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0" name="Picture 140"/>
          <p:cNvPicPr/>
          <p:nvPr/>
        </p:nvPicPr>
        <p:blipFill>
          <a:blip r:embed="rId2"/>
          <a:stretch/>
        </p:blipFill>
        <p:spPr>
          <a:xfrm>
            <a:off x="460375" y="2949530"/>
            <a:ext cx="3908470" cy="390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>
                <a:latin typeface="Times New Roman"/>
                <a:ea typeface="Times New Roman"/>
                <a:cs typeface="Times New Roman"/>
              </a:rPr>
              <a:t>Рано утром на рассвете, когда спят еще все дети,                              Повара наши спешат, приготовить всё хотят.                                                     Страна котлет и макарон, где правят повара,</a:t>
            </a:r>
            <a:br>
              <a:rPr sz="2800">
                <a:latin typeface="Times New Roman"/>
                <a:ea typeface="Times New Roman"/>
                <a:cs typeface="Times New Roman"/>
              </a:rPr>
            </a:br>
            <a:r>
              <a:rPr sz="2800">
                <a:latin typeface="Times New Roman"/>
                <a:ea typeface="Times New Roman"/>
                <a:cs typeface="Times New Roman"/>
              </a:rPr>
              <a:t>Чадит, дымит и слышен звон посуды там с утра.</a:t>
            </a:r>
            <a:br>
              <a:rPr sz="2800">
                <a:latin typeface="Times New Roman"/>
                <a:ea typeface="Times New Roman"/>
                <a:cs typeface="Times New Roman"/>
              </a:rPr>
            </a:br>
            <a:r>
              <a:rPr sz="2800">
                <a:latin typeface="Times New Roman"/>
                <a:ea typeface="Times New Roman"/>
                <a:cs typeface="Times New Roman"/>
              </a:rPr>
              <a:t>Готовит с чаем бутерброд и кашу варит сам</a:t>
            </a:r>
            <a:br>
              <a:rPr sz="2800">
                <a:latin typeface="Times New Roman"/>
                <a:ea typeface="Times New Roman"/>
                <a:cs typeface="Times New Roman"/>
              </a:rPr>
            </a:br>
            <a:r>
              <a:rPr sz="2800">
                <a:latin typeface="Times New Roman"/>
                <a:ea typeface="Times New Roman"/>
                <a:cs typeface="Times New Roman"/>
              </a:rPr>
              <a:t>На завтрак фрукты раздает, кисель он варит нам.</a:t>
            </a:r>
            <a:br>
              <a:rPr sz="2800">
                <a:latin typeface="Times New Roman"/>
                <a:ea typeface="Times New Roman"/>
                <a:cs typeface="Times New Roman"/>
              </a:rPr>
            </a:br>
            <a:endParaRPr sz="280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48" name="Picture 148"/>
          <p:cNvPicPr/>
          <p:nvPr/>
        </p:nvPicPr>
        <p:blipFill>
          <a:blip r:embed="rId2"/>
          <a:stretch/>
        </p:blipFill>
        <p:spPr>
          <a:xfrm>
            <a:off x="515154" y="3384594"/>
            <a:ext cx="1736100" cy="2893500"/>
          </a:xfrm>
          <a:prstGeom prst="rect">
            <a:avLst/>
          </a:prstGeom>
        </p:spPr>
      </p:pic>
      <p:pic>
        <p:nvPicPr>
          <p:cNvPr id="150" name="Picture 150"/>
          <p:cNvPicPr>
            <a:picLocks noGrp="1"/>
          </p:cNvPicPr>
          <p:nvPr>
            <p:ph type="body" idx="1"/>
          </p:nvPr>
        </p:nvPicPr>
        <p:blipFill>
          <a:blip r:embed="rId3"/>
          <a:stretch/>
        </p:blipFill>
        <p:spPr>
          <a:xfrm>
            <a:off x="7063200" y="2637619"/>
            <a:ext cx="2321718" cy="3095624"/>
          </a:xfrm>
          <a:prstGeom prst="rect">
            <a:avLst/>
          </a:prstGeom>
        </p:spPr>
      </p:pic>
      <p:pic>
        <p:nvPicPr>
          <p:cNvPr id="152" name="Picture 152"/>
          <p:cNvPicPr/>
          <p:nvPr/>
        </p:nvPicPr>
        <p:blipFill>
          <a:blip r:embed="rId4"/>
          <a:stretch/>
        </p:blipFill>
        <p:spPr>
          <a:xfrm>
            <a:off x="3261061" y="4005330"/>
            <a:ext cx="3802140" cy="266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77334" y="3755883"/>
            <a:ext cx="8596668" cy="2344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К обработанным яйцам добавляют молоко и соль (соль кладут из расчета 0,5г.на 1 яйцо).Смесь тщательно перемешивают, выливают на противень смазанный маслом, и готовят в пароконвектомате, при температуре 180-200С, в течении 8-10 минут.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 отпуске поливают сливочным маслом. Температура подачи не менее 65С.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Срок реализации- не более 2 часов с момента приготовления.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приготовления </a:t>
            </a:r>
            <a:br>
              <a:rPr lang="ru-RU" dirty="0" smtClean="0"/>
            </a:br>
            <a:r>
              <a:rPr lang="ru-RU" dirty="0" smtClean="0"/>
              <a:t>Номер рецептуры 210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39751"/>
              </p:ext>
            </p:extLst>
          </p:nvPr>
        </p:nvGraphicFramePr>
        <p:xfrm>
          <a:off x="677334" y="2160589"/>
          <a:ext cx="81279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сырья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Брутто,кг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Нетто,кг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Яйца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10,57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3,96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</a:t>
                      </a:r>
                      <a:r>
                        <a:rPr lang="ru-RU" baseline="0" dirty="0" smtClean="0"/>
                        <a:t> сливочное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algn="ctr"/>
            <a:r>
              <a:rPr sz="4000" b="1" dirty="0" err="1">
                <a:latin typeface="Monotype Corsiva"/>
                <a:ea typeface="Monotype Corsiva"/>
                <a:cs typeface="Monotype Corsiva"/>
              </a:rPr>
              <a:t>Приготовление</a:t>
            </a:r>
            <a:r>
              <a:rPr sz="4000" b="1" dirty="0">
                <a:latin typeface="Monotype Corsiva"/>
                <a:ea typeface="Monotype Corsiva"/>
                <a:cs typeface="Monotype Corsiva"/>
              </a:rPr>
              <a:t> </a:t>
            </a:r>
            <a:r>
              <a:rPr lang="ru-RU" sz="4000" b="1" dirty="0">
                <a:latin typeface="Monotype Corsiva"/>
                <a:ea typeface="Monotype Corsiva"/>
                <a:cs typeface="Monotype Corsiva"/>
              </a:rPr>
              <a:t>о</a:t>
            </a:r>
            <a:r>
              <a:rPr lang="ru-RU" sz="4000" b="1" dirty="0" smtClean="0">
                <a:latin typeface="Monotype Corsiva"/>
                <a:ea typeface="Monotype Corsiva"/>
                <a:cs typeface="Monotype Corsiva"/>
              </a:rPr>
              <a:t>млета натурального </a:t>
            </a:r>
            <a:r>
              <a:rPr sz="4000" b="1" dirty="0" err="1" smtClean="0">
                <a:latin typeface="Monotype Corsiva"/>
                <a:ea typeface="Monotype Corsiva"/>
                <a:cs typeface="Monotype Corsiva"/>
              </a:rPr>
              <a:t>со</a:t>
            </a:r>
            <a:r>
              <a:rPr sz="4000" b="1" dirty="0" smtClean="0">
                <a:latin typeface="Monotype Corsiva"/>
                <a:ea typeface="Monotype Corsiva"/>
                <a:cs typeface="Monotype Corsiva"/>
              </a:rPr>
              <a:t> </a:t>
            </a:r>
            <a:r>
              <a:rPr sz="4000" b="1" dirty="0" err="1">
                <a:latin typeface="Monotype Corsiva"/>
                <a:ea typeface="Monotype Corsiva"/>
                <a:cs typeface="Monotype Corsiva"/>
              </a:rPr>
              <a:t>сливочным</a:t>
            </a:r>
            <a:r>
              <a:rPr sz="4000" b="1" dirty="0">
                <a:latin typeface="Monotype Corsiva"/>
                <a:ea typeface="Monotype Corsiva"/>
                <a:cs typeface="Monotype Corsiva"/>
              </a:rPr>
              <a:t> </a:t>
            </a:r>
            <a:r>
              <a:rPr sz="4000" b="1" dirty="0" err="1">
                <a:latin typeface="Monotype Corsiva"/>
                <a:ea typeface="Monotype Corsiva"/>
                <a:cs typeface="Monotype Corsiva"/>
              </a:rPr>
              <a:t>маслом</a:t>
            </a:r>
            <a:endParaRPr sz="4000" b="1" dirty="0">
              <a:latin typeface="Monotype Corsiva"/>
              <a:ea typeface="Monotype Corsiva"/>
              <a:cs typeface="Monotype Corsi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63" y="1930400"/>
            <a:ext cx="7229475" cy="452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Пищевая ценность омлета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31367"/>
              </p:ext>
            </p:extLst>
          </p:nvPr>
        </p:nvGraphicFramePr>
        <p:xfrm>
          <a:off x="974725" y="2617615"/>
          <a:ext cx="42973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2"/>
                <a:gridCol w="21486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13,94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2,64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Энергетическая ценность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289,66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8649"/>
              </p:ext>
            </p:extLst>
          </p:nvPr>
        </p:nvGraphicFramePr>
        <p:xfrm>
          <a:off x="5403850" y="4305829"/>
          <a:ext cx="34972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632"/>
                <a:gridCol w="17486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103,09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2,64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0,26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1. Обработка яиц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8" y="1167424"/>
            <a:ext cx="4336109" cy="54864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0" y="1167424"/>
            <a:ext cx="4341971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2. Вбивание яиц, смешивание с молоком.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1" y="1798932"/>
            <a:ext cx="3781016" cy="4890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0" y="1798932"/>
            <a:ext cx="3755955" cy="48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3. Выливание на противень, запекание.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4" y="1685364"/>
            <a:ext cx="3836396" cy="5019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69" y="1685364"/>
            <a:ext cx="3794145" cy="50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44" y="125506"/>
            <a:ext cx="8596668" cy="1320800"/>
          </a:xfrm>
        </p:spPr>
        <p:txBody>
          <a:bodyPr/>
          <a:lstStyle/>
          <a:p>
            <a:r>
              <a:rPr lang="ru-RU" dirty="0" smtClean="0"/>
              <a:t>Результат.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6" y="1057837"/>
            <a:ext cx="4217670" cy="548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70" y="1057837"/>
            <a:ext cx="44843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34</TotalTime>
  <Words>167</Words>
  <Application>Microsoft Office PowerPoint</Application>
  <DocSecurity>0</DocSecurity>
  <PresentationFormat>Широкоэкранный</PresentationFormat>
  <Paragraphs>45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Trebuchet MS</vt:lpstr>
      <vt:lpstr>Wingdings 3</vt:lpstr>
      <vt:lpstr>Аспект</vt:lpstr>
      <vt:lpstr>Муниципальное автономное общеобразовательное учреждение  Сребняя общеобразовательная школа №108</vt:lpstr>
      <vt:lpstr>Рано утром на рассвете, когда спят еще все дети,                              Повара наши спешат, приготовить всё хотят.                                                     Страна котлет и макарон, где правят повара, Чадит, дымит и слышен звон посуды там с утра. Готовит с чаем бутерброд и кашу варит сам На завтрак фрукты раздает, кисель он варит нам. </vt:lpstr>
      <vt:lpstr>Технология приготовления  Номер рецептуры 210</vt:lpstr>
      <vt:lpstr>Приготовление омлета натурального со сливочным маслом</vt:lpstr>
      <vt:lpstr>Пищевая ценность омлета</vt:lpstr>
      <vt:lpstr>Шаг 1. Обработка яиц</vt:lpstr>
      <vt:lpstr>Шаг 2. Вбивание яиц, смешивание с молоком.</vt:lpstr>
      <vt:lpstr>Шаг 3. Выливание на противень, запекание.</vt:lpstr>
      <vt:lpstr>Результат.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Сребняя общеобразовательная школа №108</dc:title>
  <cp:lastModifiedBy>user</cp:lastModifiedBy>
  <cp:revision>4</cp:revision>
  <dcterms:modified xsi:type="dcterms:W3CDTF">2024-04-08T05:08:25Z</dcterms:modified>
</cp:coreProperties>
</file>